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65" r:id="rId19"/>
    <p:sldId id="274" r:id="rId20"/>
    <p:sldId id="275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FED1-9CFA-3D49-8CD2-AB3F3C5E6FF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046-CA2C-A042-9239-672D51938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FED1-9CFA-3D49-8CD2-AB3F3C5E6FF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046-CA2C-A042-9239-672D51938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FED1-9CFA-3D49-8CD2-AB3F3C5E6FF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046-CA2C-A042-9239-672D51938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FED1-9CFA-3D49-8CD2-AB3F3C5E6FF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046-CA2C-A042-9239-672D51938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FED1-9CFA-3D49-8CD2-AB3F3C5E6FF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046-CA2C-A042-9239-672D51938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FED1-9CFA-3D49-8CD2-AB3F3C5E6FF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046-CA2C-A042-9239-672D51938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FED1-9CFA-3D49-8CD2-AB3F3C5E6FF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046-CA2C-A042-9239-672D51938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FED1-9CFA-3D49-8CD2-AB3F3C5E6FF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046-CA2C-A042-9239-672D51938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FED1-9CFA-3D49-8CD2-AB3F3C5E6FF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046-CA2C-A042-9239-672D51938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FED1-9CFA-3D49-8CD2-AB3F3C5E6FF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046-CA2C-A042-9239-672D51938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FED1-9CFA-3D49-8CD2-AB3F3C5E6FF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161046-CA2C-A042-9239-672D51938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8FFED1-9CFA-3D49-8CD2-AB3F3C5E6FF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161046-CA2C-A042-9239-672D519386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2015 </a:t>
            </a:r>
            <a:r>
              <a:rPr lang="en-US" dirty="0" smtClean="0">
                <a:solidFill>
                  <a:srgbClr val="21B2C9"/>
                </a:solidFill>
              </a:rPr>
              <a:t>Roundtable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Overview and Responses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Town of Cape Elizabeth</a:t>
            </a:r>
          </a:p>
          <a:p>
            <a:pPr algn="ctr"/>
            <a:r>
              <a:rPr lang="en-US" dirty="0" smtClean="0"/>
              <a:t>Public Forum 9/17/15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6 Comprehensive Plan: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to revisit Comp Plan update</a:t>
            </a:r>
          </a:p>
          <a:p>
            <a:r>
              <a:rPr lang="en-US" dirty="0" smtClean="0"/>
              <a:t>Update 2005 Critical Insights study</a:t>
            </a:r>
          </a:p>
          <a:p>
            <a:r>
              <a:rPr lang="en-US" dirty="0" smtClean="0"/>
              <a:t>Review Charter to make sure it’s still viable</a:t>
            </a:r>
          </a:p>
          <a:p>
            <a:endParaRPr lang="en-US" dirty="0" smtClean="0"/>
          </a:p>
          <a:p>
            <a:r>
              <a:rPr lang="en-US" u="sng" dirty="0" smtClean="0"/>
              <a:t>Note</a:t>
            </a:r>
            <a:r>
              <a:rPr lang="en-US" dirty="0" smtClean="0"/>
              <a:t>:  Next year comp plan will be 10 years 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7. Development: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bottom up vs. top down development ideas</a:t>
            </a:r>
          </a:p>
          <a:p>
            <a:r>
              <a:rPr lang="en-US" dirty="0" smtClean="0"/>
              <a:t>Need affordable housing</a:t>
            </a:r>
          </a:p>
          <a:p>
            <a:r>
              <a:rPr lang="en-US" dirty="0" smtClean="0"/>
              <a:t>Balance development with green in town center</a:t>
            </a:r>
          </a:p>
          <a:p>
            <a:r>
              <a:rPr lang="en-US" dirty="0" smtClean="0"/>
              <a:t>Keep multiunit development in town center and on main roads</a:t>
            </a:r>
          </a:p>
          <a:p>
            <a:endParaRPr lang="en-US" dirty="0" smtClean="0"/>
          </a:p>
          <a:p>
            <a:r>
              <a:rPr lang="en-US" u="sng" dirty="0" smtClean="0"/>
              <a:t>Note:</a:t>
            </a:r>
            <a:r>
              <a:rPr lang="en-US" dirty="0" smtClean="0"/>
              <a:t>  Comp Plan process will allow plenty of citizen participation.  Process seeks to balance private property rights with development objectives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8. Fort Williams: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Collaborate with Pickle Ball group for courts separate from tennis courts</a:t>
            </a:r>
          </a:p>
          <a:p>
            <a:r>
              <a:rPr lang="en-US" dirty="0" smtClean="0"/>
              <a:t>Look at community amphitheatre/ gathering space with for-profit and not-for-profit options</a:t>
            </a:r>
          </a:p>
          <a:p>
            <a:r>
              <a:rPr lang="en-US" dirty="0" smtClean="0"/>
              <a:t>Mixed views on demolishing or keeping Goddard Mansion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Fort Williams Update: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FW master plan established in 2003, updated in 2011</a:t>
            </a:r>
          </a:p>
          <a:p>
            <a:r>
              <a:rPr lang="en-US" dirty="0" smtClean="0"/>
              <a:t>Committee tasked with plan implementation</a:t>
            </a:r>
          </a:p>
          <a:p>
            <a:r>
              <a:rPr lang="en-US" dirty="0" smtClean="0"/>
              <a:t>Council approves FWAC plans prior to implementation </a:t>
            </a:r>
          </a:p>
          <a:p>
            <a:r>
              <a:rPr lang="en-US" dirty="0" smtClean="0"/>
              <a:t>FWAC has accomplished much of their tasks and may be time to revisit and update plan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9. Infrastructure: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facilities needs in a fiscally responsible manner</a:t>
            </a:r>
          </a:p>
          <a:p>
            <a:r>
              <a:rPr lang="en-US" dirty="0" smtClean="0"/>
              <a:t>Review 77/ Shore Rd intersection</a:t>
            </a:r>
          </a:p>
          <a:p>
            <a:r>
              <a:rPr lang="en-US" dirty="0" smtClean="0"/>
              <a:t>Look at Sewer connections at Kettle Cove and Crescent Beach</a:t>
            </a:r>
          </a:p>
          <a:p>
            <a:r>
              <a:rPr lang="en-US" dirty="0" smtClean="0"/>
              <a:t>Consider high speed broadband infrastructure for affordable and reliable network </a:t>
            </a:r>
          </a:p>
          <a:p>
            <a:r>
              <a:rPr lang="en-US" dirty="0" smtClean="0"/>
              <a:t>Publicize capital improvement plans and priorities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Infrastructure Update: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New/ updated Capital Improvement Plan (CIP) 2017-2026 available on Town Website </a:t>
            </a:r>
          </a:p>
          <a:p>
            <a:r>
              <a:rPr lang="en-US" dirty="0" smtClean="0"/>
              <a:t>Projects are approved by council, implemented and managed by Public Works and Facilities Department</a:t>
            </a:r>
          </a:p>
          <a:p>
            <a:r>
              <a:rPr lang="en-US" dirty="0" smtClean="0"/>
              <a:t>All projects with projected costs of 1 million or more goes to town vote requiring approval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10.  Open Space: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79"/>
            <a:ext cx="8229600" cy="45499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Implement recommendations from Open Space Committee Report</a:t>
            </a:r>
          </a:p>
          <a:p>
            <a:r>
              <a:rPr lang="en-US" dirty="0" smtClean="0"/>
              <a:t>Land Bank and local transfer tax for preservation</a:t>
            </a:r>
          </a:p>
          <a:p>
            <a:r>
              <a:rPr lang="en-US" dirty="0" smtClean="0"/>
              <a:t>Keep up/ maintain preserved trails and spaces</a:t>
            </a:r>
          </a:p>
          <a:p>
            <a:r>
              <a:rPr lang="en-US" dirty="0" smtClean="0"/>
              <a:t>Don’t approve /change town center building ordinance for a Village Green</a:t>
            </a:r>
          </a:p>
          <a:p>
            <a:r>
              <a:rPr lang="en-US" dirty="0" smtClean="0"/>
              <a:t>Preserve </a:t>
            </a:r>
            <a:r>
              <a:rPr lang="en-US" dirty="0" err="1" smtClean="0"/>
              <a:t>Tarbox</a:t>
            </a:r>
            <a:r>
              <a:rPr lang="en-US" dirty="0" smtClean="0"/>
              <a:t> triangle</a:t>
            </a:r>
          </a:p>
          <a:p>
            <a:r>
              <a:rPr lang="en-US" dirty="0" smtClean="0"/>
              <a:t>Collaborate with CELT</a:t>
            </a:r>
          </a:p>
          <a:p>
            <a:r>
              <a:rPr lang="en-US" dirty="0" smtClean="0"/>
              <a:t>Consider bonding for land preservation</a:t>
            </a:r>
          </a:p>
          <a:p>
            <a:endParaRPr lang="en-US" dirty="0" smtClean="0"/>
          </a:p>
          <a:p>
            <a:r>
              <a:rPr lang="en-US" u="sng" dirty="0" smtClean="0"/>
              <a:t>Note:</a:t>
            </a:r>
            <a:r>
              <a:rPr lang="en-US" dirty="0" smtClean="0"/>
              <a:t>  Town via the conservation commission is open to cooperation and collaboration with CELT</a:t>
            </a:r>
          </a:p>
          <a:p>
            <a:r>
              <a:rPr lang="en-US" dirty="0" smtClean="0"/>
              <a:t>Since 1988 town has spent 2 million on open space purchases including $765,000 to CELT</a:t>
            </a:r>
          </a:p>
          <a:p>
            <a:r>
              <a:rPr lang="en-US" dirty="0" smtClean="0"/>
              <a:t>Through planning board review, the town has acquired over 350 acres of open space and has 1,200 acres open space/easement land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11. Public Safety:</a:t>
            </a:r>
            <a:endParaRPr lang="en-US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at FT Williams and Crescent Beach</a:t>
            </a:r>
          </a:p>
          <a:p>
            <a:r>
              <a:rPr lang="en-US" dirty="0" smtClean="0"/>
              <a:t>Bicyclist not staying on side of roads.. Need more respect between runners, cyclists and cars</a:t>
            </a:r>
          </a:p>
          <a:p>
            <a:r>
              <a:rPr lang="en-US" dirty="0" smtClean="0"/>
              <a:t>Traffic speed needs enforcement on Shore Rd. and during school hours</a:t>
            </a:r>
          </a:p>
          <a:p>
            <a:endParaRPr lang="en-US" dirty="0" smtClean="0"/>
          </a:p>
          <a:p>
            <a:r>
              <a:rPr lang="en-US" u="sng" dirty="0" smtClean="0"/>
              <a:t>Note:</a:t>
            </a:r>
            <a:r>
              <a:rPr lang="en-US" dirty="0" smtClean="0"/>
              <a:t>  Police are aware of these issues and held a meeting in October to address concerns.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12.  Renewable Energy: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389120"/>
          </a:xfrm>
        </p:spPr>
        <p:txBody>
          <a:bodyPr/>
          <a:lstStyle/>
          <a:p>
            <a:r>
              <a:rPr lang="en-US" dirty="0" smtClean="0"/>
              <a:t>Strongly Investigate renewable energy options/establish a committee</a:t>
            </a:r>
          </a:p>
          <a:p>
            <a:r>
              <a:rPr lang="en-US" dirty="0" smtClean="0"/>
              <a:t>Explore making town buildings more green and energy efficient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13.  Schools/ School Board: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Establish joint SB/TC committee to assess budget and taxes</a:t>
            </a:r>
          </a:p>
          <a:p>
            <a:r>
              <a:rPr lang="en-US" dirty="0" smtClean="0"/>
              <a:t>Evaluate pay to play.  All students should have access to sports and activities regardless of socioeconomic status</a:t>
            </a:r>
          </a:p>
          <a:p>
            <a:r>
              <a:rPr lang="en-US" dirty="0" smtClean="0"/>
              <a:t>TC need to work more closely with school board. Fund schools fully</a:t>
            </a:r>
          </a:p>
          <a:p>
            <a:r>
              <a:rPr lang="en-US" dirty="0" smtClean="0"/>
              <a:t>Improve transparency of school budget process, inclusive of outreach for all citizens (e.g. retirees)</a:t>
            </a:r>
          </a:p>
          <a:p>
            <a:r>
              <a:rPr lang="en-US" dirty="0" smtClean="0"/>
              <a:t>Strong schools deserve support</a:t>
            </a:r>
          </a:p>
          <a:p>
            <a:r>
              <a:rPr lang="en-US" dirty="0" smtClean="0"/>
              <a:t>Funding of school is a glaring omission in stated TC goals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Note:</a:t>
            </a:r>
            <a:r>
              <a:rPr lang="en-US" dirty="0" smtClean="0"/>
              <a:t> Town charter states a clear and distinctive difference between the roles and responsibilities of school </a:t>
            </a:r>
            <a:r>
              <a:rPr lang="en-US" smtClean="0"/>
              <a:t>board versus </a:t>
            </a:r>
            <a:r>
              <a:rPr lang="en-US" dirty="0" smtClean="0"/>
              <a:t>town council.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General Comments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turnout (close to 50 people attended)</a:t>
            </a:r>
          </a:p>
          <a:p>
            <a:r>
              <a:rPr lang="en-US" dirty="0" smtClean="0"/>
              <a:t>Diverse demographic / representation of opinions and suggestions</a:t>
            </a:r>
          </a:p>
          <a:p>
            <a:r>
              <a:rPr lang="en-US" dirty="0" smtClean="0"/>
              <a:t>Gained feedback on town’s overall strategic goals and objectives</a:t>
            </a:r>
          </a:p>
          <a:p>
            <a:r>
              <a:rPr lang="en-US" dirty="0" smtClean="0"/>
              <a:t>Heard Council can do better at communicating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14.  Staffing: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Town Planner with another community, as with the town Assessor.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15:  Town Center: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Seek public input / align with survey results</a:t>
            </a:r>
          </a:p>
          <a:p>
            <a:r>
              <a:rPr lang="en-US" dirty="0" smtClean="0"/>
              <a:t>Seek external consultant to assist with town center concept and intersection safety</a:t>
            </a:r>
          </a:p>
          <a:p>
            <a:r>
              <a:rPr lang="en-US" dirty="0" smtClean="0"/>
              <a:t>Concerns about town center development and town planning</a:t>
            </a:r>
          </a:p>
          <a:p>
            <a:r>
              <a:rPr lang="en-US" dirty="0" smtClean="0"/>
              <a:t>Major safety issues at intersection near Cumberland Farms.  Needs to be addressed as a priority</a:t>
            </a:r>
          </a:p>
          <a:p>
            <a:r>
              <a:rPr lang="en-US" dirty="0" smtClean="0"/>
              <a:t>Lower speed limit and put in traffic light at town center to address traffic issues</a:t>
            </a:r>
          </a:p>
          <a:p>
            <a:r>
              <a:rPr lang="en-US" dirty="0" smtClean="0"/>
              <a:t>Town Center vision with comprehensive plan reflecting town strengths (ex: no strip malls or offices lining route 77)</a:t>
            </a:r>
          </a:p>
          <a:p>
            <a:r>
              <a:rPr lang="en-US" dirty="0" smtClean="0"/>
              <a:t>Revitalize; town green and deal with “abandoned” lot to the north of town hall</a:t>
            </a:r>
          </a:p>
          <a:p>
            <a:r>
              <a:rPr lang="en-US" dirty="0" smtClean="0"/>
              <a:t>Strive to keep center rural</a:t>
            </a:r>
          </a:p>
          <a:p>
            <a:endParaRPr lang="en-US" dirty="0" smtClean="0"/>
          </a:p>
          <a:p>
            <a:r>
              <a:rPr lang="en-US" u="sng" dirty="0" smtClean="0"/>
              <a:t>Note:</a:t>
            </a:r>
            <a:r>
              <a:rPr lang="en-US" dirty="0" smtClean="0"/>
              <a:t>  Many of these issue have been addressed in Town Center Plan.  Complete plan available on town website.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16:  Transportation</a:t>
            </a:r>
            <a:r>
              <a:rPr lang="en-US" i="1" dirty="0" smtClean="0">
                <a:solidFill>
                  <a:srgbClr val="21B2C9"/>
                </a:solidFill>
              </a:rPr>
              <a:t>:</a:t>
            </a:r>
            <a:endParaRPr lang="en-US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ability and transportation, especially for elderly, especially Mitchell and Fowler Roads</a:t>
            </a:r>
          </a:p>
          <a:p>
            <a:r>
              <a:rPr lang="en-US" dirty="0" smtClean="0"/>
              <a:t>Make entire town </a:t>
            </a:r>
            <a:r>
              <a:rPr lang="en-US" dirty="0" err="1" smtClean="0"/>
              <a:t>walkable</a:t>
            </a:r>
            <a:r>
              <a:rPr lang="en-US" dirty="0" smtClean="0"/>
              <a:t> with sidewalks and paved paths</a:t>
            </a:r>
          </a:p>
          <a:p>
            <a:r>
              <a:rPr lang="en-US" dirty="0" smtClean="0"/>
              <a:t>Require sidewalks with home renovation or new development</a:t>
            </a:r>
          </a:p>
          <a:p>
            <a:r>
              <a:rPr lang="en-US" dirty="0" smtClean="0"/>
              <a:t>Connect the town for walkers with footpaths</a:t>
            </a:r>
          </a:p>
          <a:p>
            <a:r>
              <a:rPr lang="en-US" dirty="0" smtClean="0"/>
              <a:t>Provide public transportation to South Portland/ Portland.  No car = no mobility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Recommendations and Results for Town Council ACTION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79"/>
            <a:ext cx="8229600" cy="473625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Goal setting workshop December, 2015:</a:t>
            </a:r>
          </a:p>
          <a:p>
            <a:r>
              <a:rPr lang="en-US" dirty="0" smtClean="0"/>
              <a:t>Cell Tower / Service</a:t>
            </a:r>
          </a:p>
          <a:p>
            <a:r>
              <a:rPr lang="en-US" dirty="0" smtClean="0"/>
              <a:t>Separate Public hearings from date votes taken</a:t>
            </a:r>
          </a:p>
          <a:p>
            <a:r>
              <a:rPr lang="en-US" dirty="0" smtClean="0"/>
              <a:t>Look into cost and availability of resources for video recording of every meeting</a:t>
            </a:r>
          </a:p>
          <a:p>
            <a:r>
              <a:rPr lang="en-US" dirty="0" smtClean="0"/>
              <a:t>Review Communication Strategy</a:t>
            </a:r>
          </a:p>
          <a:p>
            <a:r>
              <a:rPr lang="en-US" dirty="0" smtClean="0"/>
              <a:t>Communicate Schedule for revisiting/ updating Comprehensive Plan</a:t>
            </a:r>
          </a:p>
          <a:p>
            <a:r>
              <a:rPr lang="en-US" dirty="0" smtClean="0"/>
              <a:t>Consider Community Services reporting:  Report to TC/town Mgr or SB/ Superintendant </a:t>
            </a:r>
          </a:p>
          <a:p>
            <a:r>
              <a:rPr lang="en-US" dirty="0" smtClean="0"/>
              <a:t>Revisit FOSP Report recommendations</a:t>
            </a:r>
          </a:p>
          <a:p>
            <a:r>
              <a:rPr lang="en-US" dirty="0" smtClean="0"/>
              <a:t>Explore Renewable Energy options and look for update on Facilities efforts to be more green and energy efficient  </a:t>
            </a:r>
          </a:p>
          <a:p>
            <a:r>
              <a:rPr lang="en-US" dirty="0" smtClean="0"/>
              <a:t>Determine future of Goddard Mansion / consider update of FWAC master plan</a:t>
            </a:r>
          </a:p>
          <a:p>
            <a:r>
              <a:rPr lang="en-US" dirty="0" smtClean="0"/>
              <a:t>Look into possibility of sharing Town Planner with another community as with Assessor</a:t>
            </a:r>
          </a:p>
          <a:p>
            <a:r>
              <a:rPr lang="en-US" dirty="0" smtClean="0"/>
              <a:t>Explore expanding paths / walkways in town.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16 Comment Categories: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Budget</a:t>
            </a:r>
          </a:p>
          <a:p>
            <a:r>
              <a:rPr lang="en-US" dirty="0" smtClean="0"/>
              <a:t>Cell Towers and Service</a:t>
            </a:r>
          </a:p>
          <a:p>
            <a:r>
              <a:rPr lang="en-US" dirty="0" smtClean="0"/>
              <a:t>Committee Work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Community Services</a:t>
            </a:r>
          </a:p>
          <a:p>
            <a:r>
              <a:rPr lang="en-US" dirty="0" smtClean="0"/>
              <a:t>Comprehensive Plan</a:t>
            </a:r>
          </a:p>
          <a:p>
            <a:r>
              <a:rPr lang="en-US" dirty="0" smtClean="0"/>
              <a:t>Development</a:t>
            </a:r>
          </a:p>
          <a:p>
            <a:r>
              <a:rPr lang="en-US" dirty="0" smtClean="0"/>
              <a:t>Fort Williams</a:t>
            </a:r>
          </a:p>
          <a:p>
            <a:r>
              <a:rPr lang="en-US" dirty="0" smtClean="0"/>
              <a:t>Infrastructure</a:t>
            </a:r>
          </a:p>
          <a:p>
            <a:r>
              <a:rPr lang="en-US" dirty="0" smtClean="0"/>
              <a:t>Open Space</a:t>
            </a:r>
          </a:p>
          <a:p>
            <a:r>
              <a:rPr lang="en-US" dirty="0" smtClean="0"/>
              <a:t>Public Safety</a:t>
            </a:r>
          </a:p>
          <a:p>
            <a:r>
              <a:rPr lang="en-US" dirty="0" smtClean="0"/>
              <a:t>Renewable Energy</a:t>
            </a:r>
          </a:p>
          <a:p>
            <a:r>
              <a:rPr lang="en-US" dirty="0" smtClean="0"/>
              <a:t>Schools/School Board</a:t>
            </a:r>
          </a:p>
          <a:p>
            <a:r>
              <a:rPr lang="en-US" dirty="0" smtClean="0"/>
              <a:t>Staffing</a:t>
            </a:r>
          </a:p>
          <a:p>
            <a:r>
              <a:rPr lang="en-US" dirty="0" smtClean="0"/>
              <a:t>Town Center</a:t>
            </a:r>
          </a:p>
          <a:p>
            <a:r>
              <a:rPr lang="en-US" smtClean="0"/>
              <a:t>Transportation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1. Budget: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Encourage Council to do more long range planning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2. Cell Towers and Service: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JUST DO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3. Committees: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use of committees</a:t>
            </a:r>
          </a:p>
          <a:p>
            <a:r>
              <a:rPr lang="en-US" dirty="0" smtClean="0"/>
              <a:t>Better clarification of responsibilities</a:t>
            </a:r>
          </a:p>
          <a:p>
            <a:r>
              <a:rPr lang="en-US" dirty="0" smtClean="0"/>
              <a:t>More diverse representation on town council</a:t>
            </a:r>
          </a:p>
          <a:p>
            <a:r>
              <a:rPr lang="en-US" dirty="0" smtClean="0"/>
              <a:t>Committees need balance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4. Communication: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Public comment should be heard the month before a council vote</a:t>
            </a:r>
          </a:p>
          <a:p>
            <a:r>
              <a:rPr lang="en-US" dirty="0" smtClean="0"/>
              <a:t>Record TC Workshops on CETV</a:t>
            </a:r>
          </a:p>
          <a:p>
            <a:r>
              <a:rPr lang="en-US" dirty="0" smtClean="0"/>
              <a:t>Further use of social media for input</a:t>
            </a:r>
          </a:p>
          <a:p>
            <a:r>
              <a:rPr lang="en-US" dirty="0" smtClean="0"/>
              <a:t>Council must represent interests of all citizens regardless of socioeconomic status</a:t>
            </a:r>
          </a:p>
          <a:p>
            <a:r>
              <a:rPr lang="en-US" dirty="0" smtClean="0"/>
              <a:t>Do neighborhood meetings</a:t>
            </a:r>
          </a:p>
          <a:p>
            <a:r>
              <a:rPr lang="en-US" dirty="0" smtClean="0"/>
              <a:t>Tax Survey was great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Need for more accountability/ communication of goals with timelines – projects and timelines develop over 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704088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21B2C9"/>
                </a:solidFill>
              </a:rPr>
              <a:t>Communication Update: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Town Website has lots of info / RSS Feed available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Public comment is available at the beginning of every meeting, at start of any item on the agenda, and at the end of each meeting.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CETV carries meetings live, replays meetings throughout the month, video of regular meetings is available on the town website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Senior Citizens advisory committee report – excellent ideas about involving seniors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Need to update Communication Strategy to include social media as a priority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21B2C9"/>
                </a:solidFill>
              </a:rPr>
              <a:t>5. Community Services:</a:t>
            </a:r>
            <a:endParaRPr lang="en-US" b="1" i="1" dirty="0">
              <a:solidFill>
                <a:srgbClr val="21B2C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Pool study</a:t>
            </a:r>
          </a:p>
          <a:p>
            <a:r>
              <a:rPr lang="en-US" dirty="0" smtClean="0"/>
              <a:t>Chaperones need training on responsibilities with younger kids </a:t>
            </a:r>
          </a:p>
          <a:p>
            <a:endParaRPr lang="en-US" dirty="0" smtClean="0"/>
          </a:p>
          <a:p>
            <a:r>
              <a:rPr lang="en-US" u="sng" dirty="0" smtClean="0"/>
              <a:t>Note:</a:t>
            </a:r>
            <a:r>
              <a:rPr lang="en-US" dirty="0" smtClean="0"/>
              <a:t>  Community Services reports to Superintendant and School Board and therefore is under their oversight.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304</TotalTime>
  <Words>1164</Words>
  <Application>Microsoft Office PowerPoint</Application>
  <PresentationFormat>On-screen Show (4:3)</PresentationFormat>
  <Paragraphs>150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2015 Roundtable  Overview and Responses</vt:lpstr>
      <vt:lpstr>General Comments</vt:lpstr>
      <vt:lpstr>16 Comment Categories:</vt:lpstr>
      <vt:lpstr>1. Budget:</vt:lpstr>
      <vt:lpstr>2. Cell Towers and Service:</vt:lpstr>
      <vt:lpstr>3. Committees:</vt:lpstr>
      <vt:lpstr>4. Communication:</vt:lpstr>
      <vt:lpstr>Communication Update:</vt:lpstr>
      <vt:lpstr>5. Community Services:</vt:lpstr>
      <vt:lpstr>6 Comprehensive Plan:</vt:lpstr>
      <vt:lpstr>7. Development:</vt:lpstr>
      <vt:lpstr>8. Fort Williams:</vt:lpstr>
      <vt:lpstr>Fort Williams Update:</vt:lpstr>
      <vt:lpstr>9. Infrastructure:</vt:lpstr>
      <vt:lpstr>Infrastructure Update:</vt:lpstr>
      <vt:lpstr>10.  Open Space:</vt:lpstr>
      <vt:lpstr>11. Public Safety:</vt:lpstr>
      <vt:lpstr>12.  Renewable Energy:</vt:lpstr>
      <vt:lpstr>13.  Schools/ School Board:</vt:lpstr>
      <vt:lpstr>14.  Staffing:</vt:lpstr>
      <vt:lpstr>15:  Town Center:</vt:lpstr>
      <vt:lpstr>16:  Transportation:</vt:lpstr>
      <vt:lpstr>Recommendations and Results for Town Council ACTION</vt:lpstr>
    </vt:vector>
  </TitlesOfParts>
  <Company>apple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Roundtable overview and Responses</dc:title>
  <dc:creator>Patrica Grennon</dc:creator>
  <cp:lastModifiedBy>Michael McGovern</cp:lastModifiedBy>
  <cp:revision>39</cp:revision>
  <dcterms:created xsi:type="dcterms:W3CDTF">2015-10-27T20:43:42Z</dcterms:created>
  <dcterms:modified xsi:type="dcterms:W3CDTF">2015-10-28T12:23:52Z</dcterms:modified>
</cp:coreProperties>
</file>